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7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028EB5-18DB-47D7-B615-DC40CE6F2796}" type="datetimeFigureOut">
              <a:rPr lang="en-AU" smtClean="0"/>
              <a:t>22/03/2012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613F25-1558-41D7-BF55-687A4548D27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7431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0C5379-E3B4-4C2C-B292-544582A26F92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7E216D-7909-4B4E-88AB-7880D24E88D8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1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54BC80-55E5-4053-BE92-7086B66EC591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1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7F21E7-E544-49D5-86CF-03EEDC5E6C1A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FEE95E-D976-4184-8C65-62D693510F27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DD9098-3815-459D-A9F3-E6E99B83A3DF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629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319B46-038E-4755-A884-04AA41AB0BD4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899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C917C-916A-4BB4-A4CD-76C62E582E39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073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FEE404-A628-428D-8662-C74BA33EAD99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565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4C3B9-245D-4CE4-B023-11225A42480B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991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A1833-DED2-4AC8-88E5-93C9930E75FD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002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F4003-718A-43A0-B300-E437163D96F3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1122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A32938-5E30-4EDC-81C7-2ED1AC507BAD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6073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EC9B9A-30CD-402D-BEDB-ECB18A45B3EB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373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7A055-FBD1-4A41-9879-94D27BD41C97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789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5ED13C-A150-4C6C-B676-F40EB8CDE26A}" type="slidenum">
              <a:rPr lang="en-AU">
                <a:solidFill>
                  <a:srgbClr val="000000"/>
                </a:solidFill>
              </a:rPr>
              <a:pPr/>
              <a:t>‹#›</a:t>
            </a:fld>
            <a:endParaRPr lang="en-A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860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</a:pPr>
            <a:endParaRPr lang="en-A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latin typeface="+mn-lt"/>
              </a:defRPr>
            </a:lvl1pPr>
          </a:lstStyle>
          <a:p>
            <a:pPr algn="ctr" fontAlgn="base">
              <a:spcAft>
                <a:spcPct val="0"/>
              </a:spcAft>
            </a:pPr>
            <a:endParaRPr lang="en-AU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latin typeface="+mn-lt"/>
              </a:defRPr>
            </a:lvl1pPr>
          </a:lstStyle>
          <a:p>
            <a:pPr fontAlgn="base">
              <a:spcAft>
                <a:spcPct val="0"/>
              </a:spcAft>
            </a:pPr>
            <a:fld id="{5E65E823-D739-4B0E-A3C2-389788EF3E8B}" type="slidenum">
              <a:rPr lang="en-AU">
                <a:solidFill>
                  <a:srgbClr val="000000"/>
                </a:solidFill>
                <a:cs typeface="Arial" charset="0"/>
              </a:rPr>
              <a:pPr fontAlgn="base">
                <a:spcAft>
                  <a:spcPct val="0"/>
                </a:spcAft>
              </a:pPr>
              <a:t>‹#›</a:t>
            </a:fld>
            <a:endParaRPr lang="en-AU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930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gif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0000"/>
            </a:gs>
            <a:gs pos="100000">
              <a:srgbClr val="FF66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ACE_0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313" y="952500"/>
            <a:ext cx="4651375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FACE_4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0"/>
            <a:ext cx="6705600" cy="643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175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1282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0000"/>
            </a:gs>
            <a:gs pos="100000">
              <a:srgbClr val="FF66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239000" cy="4724400"/>
          </a:xfrm>
        </p:spPr>
        <p:txBody>
          <a:bodyPr/>
          <a:lstStyle/>
          <a:p>
            <a:pPr algn="l"/>
            <a:r>
              <a:rPr lang="en-US" b="1">
                <a:solidFill>
                  <a:schemeClr val="bg1"/>
                </a:solidFill>
                <a:cs typeface="Times New Roman" pitchFamily="18" charset="0"/>
              </a:rPr>
              <a:t>                       </a:t>
            </a:r>
            <a:r>
              <a:rPr lang="en-US" b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JAM</a:t>
            </a:r>
            <a:br>
              <a:rPr lang="en-US" b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2000" b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/>
            </a:r>
            <a:br>
              <a:rPr lang="en-US" sz="2000" b="1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You can spread it on toast, [Echo]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or spread it on bread, [Echo]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a sandwich if you like, [Echo]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or a muffin instead. [Echo]</a:t>
            </a:r>
            <a:r>
              <a:rPr lang="en-US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5123" name="Picture 3" descr="MCj0290437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810000"/>
            <a:ext cx="2297113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MCBD08334_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419600"/>
            <a:ext cx="1646238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MMj02347190000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343400"/>
            <a:ext cx="1814513" cy="185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1409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0000"/>
            </a:gs>
            <a:gs pos="100000">
              <a:srgbClr val="FF66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76200"/>
            <a:ext cx="8534400" cy="5410200"/>
          </a:xfrm>
        </p:spPr>
        <p:txBody>
          <a:bodyPr/>
          <a:lstStyle/>
          <a:p>
            <a:pPr algn="l"/>
            <a:r>
              <a:rPr lang="en-US" sz="32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But that’s not the jam I’m talking about.</a:t>
            </a:r>
            <a:br>
              <a:rPr lang="en-US" sz="32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2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It’s something else instead.</a:t>
            </a:r>
            <a:br>
              <a:rPr lang="en-US" sz="32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2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The JAM I’m talkin’s when I keep on walkin’</a:t>
            </a:r>
            <a:br>
              <a:rPr lang="en-US" sz="32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2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With Jesus in my heart and my head.</a:t>
            </a:r>
            <a:br>
              <a:rPr lang="en-US" sz="32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2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Jesus And Me  -  JAM</a:t>
            </a:r>
            <a:br>
              <a:rPr lang="en-US" sz="32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2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Good Company  -  JAM</a:t>
            </a:r>
            <a:br>
              <a:rPr lang="en-US" sz="32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2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He died and He rose again to set me free      to be the me that He wants me to be  -  JAM</a:t>
            </a:r>
            <a:r>
              <a:rPr lang="en-US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9188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0000"/>
            </a:gs>
            <a:gs pos="100000">
              <a:srgbClr val="FF66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219200"/>
            <a:ext cx="7772400" cy="5562600"/>
          </a:xfrm>
        </p:spPr>
        <p:txBody>
          <a:bodyPr/>
          <a:lstStyle/>
          <a:p>
            <a:pPr algn="l"/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There’s strawberry jam, [Echo]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a traffic jam, [Echo]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getting in a jam, [Echo]</a:t>
            </a:r>
            <a:b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6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or jamming with the band. [Echo]</a:t>
            </a:r>
            <a:r>
              <a:rPr lang="en-US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9219" name="Picture 3" descr="MCj0287189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000"/>
            <a:ext cx="18542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MCj0150065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962400"/>
            <a:ext cx="2209800" cy="1655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1" name="Picture 5" descr="MCj0281074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4038600"/>
            <a:ext cx="2419350" cy="154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2" name="Picture 6" descr="MCj01857660000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038600"/>
            <a:ext cx="1898650" cy="1576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9920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0000"/>
            </a:gs>
            <a:gs pos="100000">
              <a:srgbClr val="FF66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152400"/>
            <a:ext cx="9448800" cy="5562600"/>
          </a:xfrm>
        </p:spPr>
        <p:txBody>
          <a:bodyPr/>
          <a:lstStyle/>
          <a:p>
            <a:pPr algn="l"/>
            <a:r>
              <a:rPr lang="en-US" sz="3600">
                <a:solidFill>
                  <a:schemeClr val="bg1"/>
                </a:solidFill>
                <a:cs typeface="Times New Roman" pitchFamily="18" charset="0"/>
              </a:rPr>
              <a:t/>
            </a:r>
            <a:br>
              <a:rPr lang="en-US" sz="3600">
                <a:solidFill>
                  <a:schemeClr val="bg1"/>
                </a:solidFill>
                <a:cs typeface="Times New Roman" pitchFamily="18" charset="0"/>
              </a:rPr>
            </a:br>
            <a:r>
              <a:rPr lang="en-US" sz="32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But that’s not the jam I’m talking about.</a:t>
            </a:r>
            <a:br>
              <a:rPr lang="en-US" sz="32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2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It’s something else instead.</a:t>
            </a:r>
            <a:br>
              <a:rPr lang="en-US" sz="32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2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The JAM I’m talkin’s when I keep on walkin’</a:t>
            </a:r>
            <a:br>
              <a:rPr lang="en-US" sz="32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2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With Jesus in my heart and my head.</a:t>
            </a:r>
            <a:br>
              <a:rPr lang="en-US" sz="32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2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Jesus And Me  -  JAM</a:t>
            </a:r>
            <a:br>
              <a:rPr lang="en-US" sz="32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2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Good Company  -  JAM</a:t>
            </a:r>
            <a:br>
              <a:rPr lang="en-US" sz="32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2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He died and He rose again to set me free </a:t>
            </a:r>
            <a:br>
              <a:rPr lang="en-US" sz="32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</a:br>
            <a:r>
              <a:rPr lang="en-US" sz="320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to be the me that He wants me to be  -  JAM</a:t>
            </a:r>
            <a:r>
              <a:rPr lang="en-US" sz="3200">
                <a:solidFill>
                  <a:schemeClr val="bg1"/>
                </a:solidFill>
                <a:latin typeface="Arial" charset="0"/>
              </a:rPr>
              <a:t> </a:t>
            </a:r>
            <a:br>
              <a:rPr lang="en-US" sz="3200">
                <a:solidFill>
                  <a:schemeClr val="bg1"/>
                </a:solidFill>
                <a:latin typeface="Arial" charset="0"/>
              </a:rPr>
            </a:br>
            <a:r>
              <a:rPr lang="en-US" sz="2000">
                <a:solidFill>
                  <a:schemeClr val="bg1"/>
                </a:solidFill>
              </a:rPr>
              <a:t/>
            </a:r>
            <a:br>
              <a:rPr lang="en-US" sz="2000">
                <a:solidFill>
                  <a:schemeClr val="bg1"/>
                </a:solidFill>
              </a:rPr>
            </a:br>
            <a:endParaRPr lang="en-US" sz="2000">
              <a:solidFill>
                <a:schemeClr val="bg1"/>
              </a:solidFill>
              <a:cs typeface="Times New Roman" pitchFamily="18" charset="0"/>
            </a:endParaRPr>
          </a:p>
        </p:txBody>
      </p:sp>
      <p:pic>
        <p:nvPicPr>
          <p:cNvPr id="11267" name="Picture 3" descr="MCj0428071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724400"/>
            <a:ext cx="1952625" cy="155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9447065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CC66"/>
        </a:lt1>
        <a:dk2>
          <a:srgbClr val="000000"/>
        </a:dk2>
        <a:lt2>
          <a:srgbClr val="000000"/>
        </a:lt2>
        <a:accent1>
          <a:srgbClr val="000000"/>
        </a:accent1>
        <a:accent2>
          <a:srgbClr val="000000"/>
        </a:accent2>
        <a:accent3>
          <a:srgbClr val="FFE2B8"/>
        </a:accent3>
        <a:accent4>
          <a:srgbClr val="000000"/>
        </a:accent4>
        <a:accent5>
          <a:srgbClr val="AAAAAA"/>
        </a:accent5>
        <a:accent6>
          <a:srgbClr val="000000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</Words>
  <Application>Microsoft Office PowerPoint</Application>
  <PresentationFormat>On-screen Show (4:3)</PresentationFormat>
  <Paragraphs>9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PowerPoint Presentation</vt:lpstr>
      <vt:lpstr>                       JAM  You can spread it on toast, [Echo] or spread it on bread, [Echo] a sandwich if you like, [Echo] or a muffin instead. [Echo] </vt:lpstr>
      <vt:lpstr>But that’s not the jam I’m talking about. It’s something else instead. The JAM I’m talkin’s when I keep on walkin’ With Jesus in my heart and my head. Jesus And Me  -  JAM Good Company  -  JAM He died and He rose again to set me free      to be the me that He wants me to be  -  JAM </vt:lpstr>
      <vt:lpstr>There’s strawberry jam, [Echo] a traffic jam, [Echo] getting in a jam, [Echo] or jamming with the band. [Echo] </vt:lpstr>
      <vt:lpstr> But that’s not the jam I’m talking about. It’s something else instead. The JAM I’m talkin’s when I keep on walkin’ With Jesus in my heart and my head. Jesus And Me  -  JAM Good Company  -  JAM He died and He rose again to set me free  to be the me that He wants me to be  -  JAM   </vt:lpstr>
    </vt:vector>
  </TitlesOfParts>
  <Company>GSPV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</dc:creator>
  <cp:lastModifiedBy>Christopher</cp:lastModifiedBy>
  <cp:revision>1</cp:revision>
  <dcterms:created xsi:type="dcterms:W3CDTF">2012-03-21T14:17:38Z</dcterms:created>
  <dcterms:modified xsi:type="dcterms:W3CDTF">2012-03-21T14:18:01Z</dcterms:modified>
</cp:coreProperties>
</file>